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8" r:id="rId3"/>
    <p:sldId id="260" r:id="rId4"/>
    <p:sldId id="287" r:id="rId5"/>
    <p:sldId id="273" r:id="rId6"/>
    <p:sldId id="265" r:id="rId7"/>
    <p:sldId id="290" r:id="rId8"/>
    <p:sldId id="266" r:id="rId9"/>
    <p:sldId id="272" r:id="rId10"/>
    <p:sldId id="291" r:id="rId11"/>
    <p:sldId id="267" r:id="rId12"/>
    <p:sldId id="270" r:id="rId13"/>
    <p:sldId id="311" r:id="rId14"/>
    <p:sldId id="271" r:id="rId15"/>
    <p:sldId id="274" r:id="rId16"/>
    <p:sldId id="300" r:id="rId17"/>
    <p:sldId id="301" r:id="rId18"/>
    <p:sldId id="302" r:id="rId19"/>
    <p:sldId id="309" r:id="rId20"/>
    <p:sldId id="303" r:id="rId21"/>
    <p:sldId id="293" r:id="rId22"/>
    <p:sldId id="294" r:id="rId23"/>
    <p:sldId id="295" r:id="rId24"/>
    <p:sldId id="296" r:id="rId25"/>
    <p:sldId id="305" r:id="rId26"/>
    <p:sldId id="306" r:id="rId27"/>
    <p:sldId id="275" r:id="rId28"/>
    <p:sldId id="277" r:id="rId29"/>
    <p:sldId id="263" r:id="rId30"/>
    <p:sldId id="268" r:id="rId31"/>
    <p:sldId id="297" r:id="rId32"/>
    <p:sldId id="278" r:id="rId33"/>
    <p:sldId id="312" r:id="rId34"/>
    <p:sldId id="280" r:id="rId35"/>
    <p:sldId id="313" r:id="rId36"/>
    <p:sldId id="281" r:id="rId37"/>
    <p:sldId id="282" r:id="rId38"/>
    <p:sldId id="299" r:id="rId39"/>
    <p:sldId id="284" r:id="rId40"/>
    <p:sldId id="310" r:id="rId41"/>
    <p:sldId id="285" r:id="rId42"/>
    <p:sldId id="308" r:id="rId43"/>
    <p:sldId id="286" r:id="rId4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53" autoAdjust="0"/>
    <p:restoredTop sz="92710" autoAdjust="0"/>
  </p:normalViewPr>
  <p:slideViewPr>
    <p:cSldViewPr>
      <p:cViewPr varScale="1">
        <p:scale>
          <a:sx n="101" d="100"/>
          <a:sy n="101" d="100"/>
        </p:scale>
        <p:origin x="-2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gif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jpeg"/><Relationship Id="rId5" Type="http://schemas.microsoft.com/office/2007/relationships/hdphoto" Target="../media/hdphoto2.wdp"/><Relationship Id="rId4" Type="http://schemas.openxmlformats.org/officeDocument/2006/relationships/image" Target="../media/image64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438400"/>
            <a:ext cx="8077200" cy="1622425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 </a:t>
            </a:r>
            <a:r>
              <a:rPr lang="ru-RU" sz="49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Физкультурно-оздоровительная работа в МБДОУ </a:t>
            </a:r>
            <a:r>
              <a:rPr lang="ru-RU" sz="490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Шеморданский</a:t>
            </a:r>
            <a:r>
              <a:rPr lang="ru-RU" sz="49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детский сад №3</a:t>
            </a:r>
            <a:br>
              <a:rPr lang="ru-RU" sz="49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</a:br>
            <a:r>
              <a:rPr lang="ru-RU" sz="49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«Салават </a:t>
            </a:r>
            <a:r>
              <a:rPr lang="ru-RU" sz="490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купере</a:t>
            </a:r>
            <a:r>
              <a:rPr lang="ru-RU" sz="49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»</a:t>
            </a:r>
            <a:endParaRPr lang="ru-RU" sz="49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62600" y="4724400"/>
            <a:ext cx="3352800" cy="1752600"/>
          </a:xfrm>
        </p:spPr>
        <p:txBody>
          <a:bodyPr>
            <a:normAutofit lnSpcReduction="10000"/>
            <a:scene3d>
              <a:camera prst="orthographicFront"/>
              <a:lightRig rig="soft" dir="t">
                <a:rot lat="0" lon="0" rev="10800000"/>
              </a:lightRig>
            </a:scene3d>
            <a:sp3d extrusionH="57150">
              <a:bevelT w="27940" h="12700"/>
              <a:contourClr>
                <a:srgbClr val="DDDDDD"/>
              </a:contourClr>
            </a:sp3d>
          </a:bodyPr>
          <a:lstStyle/>
          <a:p>
            <a:pPr algn="l"/>
            <a:r>
              <a:rPr lang="ru-RU" b="1" spc="1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Выполнила: </a:t>
            </a:r>
          </a:p>
          <a:p>
            <a:pPr algn="l"/>
            <a:r>
              <a:rPr lang="ru-RU" b="1" spc="1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инструктор по плаванию </a:t>
            </a:r>
          </a:p>
          <a:p>
            <a:pPr algn="l"/>
            <a:r>
              <a:rPr lang="ru-RU" b="1" spc="150" dirty="0" err="1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Шамилова</a:t>
            </a:r>
            <a:r>
              <a:rPr lang="ru-RU" b="1" spc="1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А. Ф. </a:t>
            </a:r>
            <a:endParaRPr lang="ru-RU" b="1" spc="150" dirty="0">
              <a:ln w="11430"/>
              <a:solidFill>
                <a:schemeClr val="accent1">
                  <a:lumMod val="75000"/>
                </a:schemeClr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спорт-фото\лыжи\3 шт.JPG"/>
          <p:cNvPicPr>
            <a:picLocks noChangeAspect="1" noChangeArrowheads="1"/>
          </p:cNvPicPr>
          <p:nvPr/>
        </p:nvPicPr>
        <p:blipFill>
          <a:blip r:embed="rId2" cstate="print"/>
          <a:srcRect t="15686"/>
          <a:stretch>
            <a:fillRect/>
          </a:stretch>
        </p:blipFill>
        <p:spPr bwMode="auto">
          <a:xfrm>
            <a:off x="928662" y="1714488"/>
            <a:ext cx="7286675" cy="46077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0070C0"/>
            </a:solidFill>
            <a:miter lim="800000"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1357290" y="642918"/>
            <a:ext cx="6643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Ходьба на лыжах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ФОТОГР1\DSC_0125.JPG"/>
          <p:cNvPicPr>
            <a:picLocks noChangeAspect="1" noChangeArrowheads="1"/>
          </p:cNvPicPr>
          <p:nvPr/>
        </p:nvPicPr>
        <p:blipFill>
          <a:blip r:embed="rId2" cstate="print"/>
          <a:srcRect r="19736"/>
          <a:stretch>
            <a:fillRect/>
          </a:stretch>
        </p:blipFill>
        <p:spPr bwMode="auto">
          <a:xfrm>
            <a:off x="1071538" y="714356"/>
            <a:ext cx="4357718" cy="36195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0" name="Picture 4" descr="F:\фото лыжня\SDC15712.JPG"/>
          <p:cNvPicPr>
            <a:picLocks noChangeAspect="1" noChangeArrowheads="1"/>
          </p:cNvPicPr>
          <p:nvPr/>
        </p:nvPicPr>
        <p:blipFill>
          <a:blip r:embed="rId3" cstate="print"/>
          <a:srcRect l="32812" r="17187" b="6250"/>
          <a:stretch>
            <a:fillRect/>
          </a:stretch>
        </p:blipFill>
        <p:spPr bwMode="auto">
          <a:xfrm>
            <a:off x="5786446" y="714356"/>
            <a:ext cx="2786082" cy="39179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2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482" name="Picture 2" descr="F:\Спорт\DSC_0139.JPG"/>
          <p:cNvPicPr>
            <a:picLocks noChangeAspect="1" noChangeArrowheads="1"/>
          </p:cNvPicPr>
          <p:nvPr/>
        </p:nvPicPr>
        <p:blipFill>
          <a:blip r:embed="rId4" cstate="print"/>
          <a:srcRect t="2419" r="14754"/>
          <a:stretch>
            <a:fillRect/>
          </a:stretch>
        </p:blipFill>
        <p:spPr bwMode="auto">
          <a:xfrm>
            <a:off x="571472" y="3643314"/>
            <a:ext cx="3714776" cy="288212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chemeClr val="accent2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4099" name="Picture 3" descr="F:\ФОТОГР1\DSC_0115.JPG"/>
          <p:cNvPicPr>
            <a:picLocks noChangeAspect="1" noChangeArrowheads="1"/>
          </p:cNvPicPr>
          <p:nvPr/>
        </p:nvPicPr>
        <p:blipFill>
          <a:blip r:embed="rId5" cstate="print"/>
          <a:srcRect r="12499" b="34375"/>
          <a:stretch>
            <a:fillRect/>
          </a:stretch>
        </p:blipFill>
        <p:spPr bwMode="auto">
          <a:xfrm>
            <a:off x="4714876" y="4500570"/>
            <a:ext cx="4000528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2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305800" cy="1143000"/>
          </a:xfrm>
        </p:spPr>
        <p:txBody>
          <a:bodyPr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Трус не играет в хоккей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pic>
        <p:nvPicPr>
          <p:cNvPr id="3" name="Рисунок 2" descr="C:\Users\Детсад\Desktop\Фото\Фотки\P104027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447800"/>
            <a:ext cx="6477000" cy="4953000"/>
          </a:xfrm>
          <a:prstGeom prst="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F:\презен. А.Ф\SAM_00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89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305800" cy="1143000"/>
          </a:xfrm>
        </p:spPr>
        <p:txBody>
          <a:bodyPr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Школа мяча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pic>
        <p:nvPicPr>
          <p:cNvPr id="6146" name="Picture 2" descr="H:\DCIM\179SSCAM\SDC157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607331"/>
            <a:ext cx="7000892" cy="489350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75000"/>
              </a:schemeClr>
            </a:solidFill>
            <a:miter lim="800000"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8" name="Picture 6" descr="http://www.v3wall.com/wallpaper/medium/1001/medium_201001160952023697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590800"/>
            <a:ext cx="8305800" cy="114300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Если хочешь быть</a:t>
            </a:r>
            <a:b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 здоров -  закаляйся !</a:t>
            </a:r>
            <a:endParaRPr lang="ru-RU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go2.imgsmail.ru/imgpreview?key=671449d0e2e01ce6&amp;mb=imgdb_preview_7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4071942"/>
            <a:ext cx="2209803" cy="252886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SL38175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785794"/>
            <a:ext cx="4176464" cy="4320480"/>
          </a:xfrm>
          <a:prstGeom prst="ellipse">
            <a:avLst/>
          </a:prstGeom>
          <a:ln w="63500" cap="rnd">
            <a:solidFill>
              <a:schemeClr val="bg2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isometricOffAxis1Righ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2" descr="H:\DCIM\179SSCAM\SDC15807.JPG"/>
          <p:cNvPicPr>
            <a:picLocks noChangeAspect="1" noChangeArrowheads="1"/>
          </p:cNvPicPr>
          <p:nvPr/>
        </p:nvPicPr>
        <p:blipFill>
          <a:blip r:embed="rId4" cstate="print"/>
          <a:srcRect l="22222" b="-742"/>
          <a:stretch>
            <a:fillRect/>
          </a:stretch>
        </p:blipFill>
        <p:spPr bwMode="auto">
          <a:xfrm>
            <a:off x="4786314" y="857232"/>
            <a:ext cx="4000528" cy="4071966"/>
          </a:xfrm>
          <a:prstGeom prst="ellipse">
            <a:avLst/>
          </a:prstGeom>
          <a:ln w="63500" cap="rnd">
            <a:solidFill>
              <a:schemeClr val="bg2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isometricOffAxis2Lef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Детсад\Desktop\Фото\Фотки садика\P103062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2600">
            <a:off x="4407849" y="1023241"/>
            <a:ext cx="4164506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Picture 7" descr="C:\Users\User\Desktop\для призентации\фото\IMG_1097.JPG"/>
          <p:cNvPicPr>
            <a:picLocks noChangeAspect="1" noChangeArrowheads="1"/>
          </p:cNvPicPr>
          <p:nvPr/>
        </p:nvPicPr>
        <p:blipFill>
          <a:blip r:embed="rId3" cstate="print"/>
          <a:srcRect t="33333"/>
          <a:stretch>
            <a:fillRect/>
          </a:stretch>
        </p:blipFill>
        <p:spPr bwMode="auto">
          <a:xfrm>
            <a:off x="642910" y="3357562"/>
            <a:ext cx="4108377" cy="29670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6" name="Picture 2" descr="http://go4.imgsmail.ru/imgpreview?key=6f3e0b4338fa28e7&amp;mb=imgdb_preview_116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5852" y="785794"/>
            <a:ext cx="2333628" cy="2333628"/>
          </a:xfrm>
          <a:prstGeom prst="rect">
            <a:avLst/>
          </a:prstGeom>
          <a:noFill/>
        </p:spPr>
      </p:pic>
      <p:pic>
        <p:nvPicPr>
          <p:cNvPr id="1028" name="Picture 4" descr="http://gen.su/files/zdoroviy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86446" y="4500570"/>
            <a:ext cx="1905000" cy="1905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21f2c437ddc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Физкультминутка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259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690"/>
            <a:ext cx="9144000" cy="6859377"/>
          </a:xfrm>
          <a:prstGeom prst="rect">
            <a:avLst/>
          </a:prstGeom>
          <a:ln w="1905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331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0200" y="1143000"/>
            <a:ext cx="3505200" cy="4724400"/>
          </a:xfrm>
        </p:spPr>
        <p:txBody>
          <a:bodyPr>
            <a:normAutofit fontScale="9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Monotype Corsiva" pitchFamily="66" charset="0"/>
              </a:rPr>
              <a:t>Приоритетное направление: физическое развитие, </a:t>
            </a:r>
            <a:b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Monotype Corsiva" pitchFamily="66" charset="0"/>
              </a:rPr>
            </a:b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Monotype Corsiva" pitchFamily="66" charset="0"/>
              </a:rPr>
              <a:t>охрана жизни и укрепление здоровья детей.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pic>
        <p:nvPicPr>
          <p:cNvPr id="34817" name="Picture 1" descr="D:\Новая папка\SDC158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142984"/>
            <a:ext cx="4619657" cy="4643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F:\3_html_m107fcda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5" r="10010"/>
          <a:stretch/>
        </p:blipFill>
        <p:spPr bwMode="auto">
          <a:xfrm>
            <a:off x="6019" y="975048"/>
            <a:ext cx="3442423" cy="588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" t="22082" r="-866" b="920"/>
          <a:stretch/>
        </p:blipFill>
        <p:spPr bwMode="auto">
          <a:xfrm>
            <a:off x="3083086" y="1340768"/>
            <a:ext cx="5637064" cy="4752528"/>
          </a:xfrm>
          <a:prstGeom prst="rect">
            <a:avLst/>
          </a:prstGeom>
          <a:ln w="1905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8154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://www.v3wall.com/wallpaper/medium/1001/medium_201001190957372686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305800" cy="1143000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Физкультура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sp>
        <p:nvSpPr>
          <p:cNvPr id="9218" name="AutoShape 2" descr="http://www.v3wall.com/wallpaper/medium/1001/medium_2010011909573726865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3" name="Picture 1" descr="D:\Новая папка\SDC15773.JPG"/>
          <p:cNvPicPr>
            <a:picLocks noChangeAspect="1" noChangeArrowheads="1"/>
          </p:cNvPicPr>
          <p:nvPr/>
        </p:nvPicPr>
        <p:blipFill>
          <a:blip r:embed="rId2" cstate="print"/>
          <a:srcRect t="22449"/>
          <a:stretch>
            <a:fillRect/>
          </a:stretch>
        </p:blipFill>
        <p:spPr bwMode="auto">
          <a:xfrm rot="745690">
            <a:off x="428596" y="928670"/>
            <a:ext cx="4667251" cy="27146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194" name="Picture 2" descr="D:\Новая папка\SDC15779.JPG"/>
          <p:cNvPicPr>
            <a:picLocks noChangeAspect="1" noChangeArrowheads="1"/>
          </p:cNvPicPr>
          <p:nvPr/>
        </p:nvPicPr>
        <p:blipFill>
          <a:blip r:embed="rId3" cstate="print"/>
          <a:srcRect l="5500" b="15999"/>
          <a:stretch>
            <a:fillRect/>
          </a:stretch>
        </p:blipFill>
        <p:spPr bwMode="auto">
          <a:xfrm rot="478376">
            <a:off x="4500562" y="3643314"/>
            <a:ext cx="4214842" cy="28099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195" name="Picture 3" descr="D:\Новая папка\SDC15782.JPG"/>
          <p:cNvPicPr>
            <a:picLocks noChangeAspect="1" noChangeArrowheads="1"/>
          </p:cNvPicPr>
          <p:nvPr/>
        </p:nvPicPr>
        <p:blipFill>
          <a:blip r:embed="rId4" cstate="print"/>
          <a:srcRect l="8720" r="7558" b="16278"/>
          <a:stretch>
            <a:fillRect/>
          </a:stretch>
        </p:blipFill>
        <p:spPr bwMode="auto">
          <a:xfrm>
            <a:off x="571472" y="3857628"/>
            <a:ext cx="3429024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196" name="Picture 4" descr="D:\Новая папка\SDC1578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0694" y="928670"/>
            <a:ext cx="3333741" cy="25003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D:\Новая папка\SDC15780.JPG"/>
          <p:cNvPicPr>
            <a:picLocks noChangeAspect="1" noChangeArrowheads="1"/>
          </p:cNvPicPr>
          <p:nvPr/>
        </p:nvPicPr>
        <p:blipFill>
          <a:blip r:embed="rId2" cstate="print"/>
          <a:srcRect l="7499" t="19999" b="12500"/>
          <a:stretch>
            <a:fillRect/>
          </a:stretch>
        </p:blipFill>
        <p:spPr bwMode="auto">
          <a:xfrm rot="312545">
            <a:off x="500034" y="4357694"/>
            <a:ext cx="3524275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8090">
            <a:off x="567359" y="975741"/>
            <a:ext cx="3835400" cy="3011487"/>
          </a:xfrm>
          <a:prstGeom prst="rect">
            <a:avLst/>
          </a:prstGeom>
          <a:ln w="1905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0180" name="Picture 4" descr="F:\спорт-фото\физ-ые занятия\IMG_7552.JPG"/>
          <p:cNvPicPr>
            <a:picLocks noChangeAspect="1" noChangeArrowheads="1"/>
          </p:cNvPicPr>
          <p:nvPr/>
        </p:nvPicPr>
        <p:blipFill>
          <a:blip r:embed="rId4" cstate="print"/>
          <a:srcRect r="10000" b="15555"/>
          <a:stretch>
            <a:fillRect/>
          </a:stretch>
        </p:blipFill>
        <p:spPr bwMode="auto">
          <a:xfrm rot="315495">
            <a:off x="4831151" y="742535"/>
            <a:ext cx="3857620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3" descr="F:\спорт-фото\физ-ые занятия\P1040038.JPG"/>
          <p:cNvPicPr>
            <a:picLocks noChangeAspect="1" noChangeArrowheads="1"/>
          </p:cNvPicPr>
          <p:nvPr/>
        </p:nvPicPr>
        <p:blipFill>
          <a:blip r:embed="rId5" cstate="print"/>
          <a:srcRect t="16981" b="5660"/>
          <a:stretch>
            <a:fillRect/>
          </a:stretch>
        </p:blipFill>
        <p:spPr bwMode="auto">
          <a:xfrm rot="796033">
            <a:off x="4357686" y="3857628"/>
            <a:ext cx="4309484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02" name="Picture 2" descr="F:\спорт-фото\физ-ые занятия\P1040031.JPG"/>
          <p:cNvPicPr>
            <a:picLocks noChangeAspect="1" noChangeArrowheads="1"/>
          </p:cNvPicPr>
          <p:nvPr/>
        </p:nvPicPr>
        <p:blipFill>
          <a:blip r:embed="rId2" cstate="print"/>
          <a:srcRect r="12791" b="16279"/>
          <a:stretch>
            <a:fillRect/>
          </a:stretch>
        </p:blipFill>
        <p:spPr bwMode="auto">
          <a:xfrm>
            <a:off x="5072066" y="3857628"/>
            <a:ext cx="3571867" cy="25717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2">
                <a:lumMod val="75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1204" name="Picture 4" descr="F:\спорт-фото\физ-ые занятия\P1040603.JPG"/>
          <p:cNvPicPr>
            <a:picLocks noChangeAspect="1" noChangeArrowheads="1"/>
          </p:cNvPicPr>
          <p:nvPr/>
        </p:nvPicPr>
        <p:blipFill>
          <a:blip r:embed="rId3" cstate="print"/>
          <a:srcRect t="28205"/>
          <a:stretch>
            <a:fillRect/>
          </a:stretch>
        </p:blipFill>
        <p:spPr bwMode="auto">
          <a:xfrm>
            <a:off x="4143372" y="1142984"/>
            <a:ext cx="4429156" cy="22145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2">
                <a:lumMod val="75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Содержимое 3" descr="C:\Users\User\Desktop\для призентации\P1020930.JPG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285852" y="1000108"/>
            <a:ext cx="3000396" cy="21431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2">
                <a:lumMod val="75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HeroicExtremeRightFacing"/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1205" name="Picture 5" descr="F:\спорт-фото\SDC15575.JPG"/>
          <p:cNvPicPr>
            <a:picLocks noChangeAspect="1" noChangeArrowheads="1"/>
          </p:cNvPicPr>
          <p:nvPr/>
        </p:nvPicPr>
        <p:blipFill>
          <a:blip r:embed="rId5" cstate="print"/>
          <a:srcRect l="2817" t="9390"/>
          <a:stretch>
            <a:fillRect/>
          </a:stretch>
        </p:blipFill>
        <p:spPr bwMode="auto">
          <a:xfrm>
            <a:off x="571472" y="3429000"/>
            <a:ext cx="4286280" cy="29972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2">
                <a:lumMod val="75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RelaxedModerately"/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medium_201002151244342554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774"/>
            <a:ext cx="9177030" cy="6882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615" y="4941168"/>
            <a:ext cx="8305800" cy="1143000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Релаксация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0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F:\95247912_1e2d6805a04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7949">
            <a:off x="208989" y="3573306"/>
            <a:ext cx="4300429" cy="322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9" name="Picture 5" descr="F:\6_onli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690" y="692696"/>
            <a:ext cx="3552395" cy="2664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презен. А.Ф\IMG_00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4958">
            <a:off x="439978" y="844980"/>
            <a:ext cx="4373315" cy="32799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996952"/>
            <a:ext cx="4945063" cy="3614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1706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://167.uralschool.ru/images/Ob02b6f76db8f9deb56def4e89b95d81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5486400"/>
            <a:ext cx="8305800" cy="1143000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Спортивные</a:t>
            </a:r>
            <a:b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 праздники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10" name="Picture 6" descr="http://cs406316.vk.me/v406316848/2c1a/2dmqvehkqUo.jpg"/>
          <p:cNvPicPr>
            <a:picLocks noChangeAspect="1" noChangeArrowheads="1"/>
          </p:cNvPicPr>
          <p:nvPr/>
        </p:nvPicPr>
        <p:blipFill>
          <a:blip r:embed="rId2"/>
          <a:srcRect l="2591" t="2287"/>
          <a:stretch>
            <a:fillRect/>
          </a:stretch>
        </p:blipFill>
        <p:spPr bwMode="auto">
          <a:xfrm>
            <a:off x="6143636" y="714356"/>
            <a:ext cx="2685513" cy="3052762"/>
          </a:xfrm>
          <a:prstGeom prst="rect">
            <a:avLst/>
          </a:prstGeom>
          <a:noFill/>
        </p:spPr>
      </p:pic>
      <p:pic>
        <p:nvPicPr>
          <p:cNvPr id="4" name="Picture 3" descr="C:\Users\Детсад\Desktop\Фотки\P104021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505200"/>
            <a:ext cx="4229100" cy="302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7108" name="Picture 4" descr="http://i3.imgbb.ru/img8/1/f/9/1f91fd4c898dc0d3b5f26dfa55e625d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571750"/>
            <a:ext cx="2800350" cy="4286250"/>
          </a:xfrm>
          <a:prstGeom prst="rect">
            <a:avLst/>
          </a:prstGeom>
          <a:noFill/>
        </p:spPr>
      </p:pic>
      <p:pic>
        <p:nvPicPr>
          <p:cNvPr id="47106" name="Picture 2" descr="F:\Спорт\DSC0369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3000" y="762000"/>
            <a:ext cx="4800600" cy="29571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http://www.antoshka.ee/userfiles/image/news/835553_400_300_source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4357694"/>
            <a:ext cx="2857520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4" name="Picture 2" descr="F:\Спорт\P10308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53529">
            <a:off x="3929058" y="1285860"/>
            <a:ext cx="4481267" cy="28479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2530" name="Picture 2" descr="http://www.muravlenko.com/uploads/posts/2011-10/1318409670_a6e073e443f3a44bcce075263a09f1c7.jpg"/>
          <p:cNvPicPr>
            <a:picLocks noChangeAspect="1" noChangeArrowheads="1"/>
          </p:cNvPicPr>
          <p:nvPr/>
        </p:nvPicPr>
        <p:blipFill>
          <a:blip r:embed="rId4"/>
          <a:srcRect l="23256" r="18605"/>
          <a:stretch>
            <a:fillRect/>
          </a:stretch>
        </p:blipFill>
        <p:spPr bwMode="auto">
          <a:xfrm>
            <a:off x="1357290" y="1214422"/>
            <a:ext cx="1785950" cy="307183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305800" cy="1143000"/>
          </a:xfrm>
        </p:spPr>
        <p:txBody>
          <a:bodyPr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Олимпийский шлём привет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pic>
        <p:nvPicPr>
          <p:cNvPr id="4" name="Picture 2" descr="F:\Спорт\P1050194.JPG"/>
          <p:cNvPicPr>
            <a:picLocks noChangeAspect="1" noChangeArrowheads="1"/>
          </p:cNvPicPr>
          <p:nvPr/>
        </p:nvPicPr>
        <p:blipFill>
          <a:blip r:embed="rId5" cstate="print"/>
          <a:srcRect t="26274"/>
          <a:stretch>
            <a:fillRect/>
          </a:stretch>
        </p:blipFill>
        <p:spPr bwMode="auto">
          <a:xfrm>
            <a:off x="571472" y="4286256"/>
            <a:ext cx="4250152" cy="22050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Цели и задачи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1295400"/>
            <a:ext cx="8382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1600" b="1" i="1" dirty="0" smtClean="0">
                <a:solidFill>
                  <a:srgbClr val="FF0000"/>
                </a:solidFill>
              </a:rPr>
              <a:t>    </a:t>
            </a:r>
            <a:r>
              <a:rPr lang="ru-RU" sz="1600" b="1" i="1" u="sng" dirty="0" smtClean="0">
                <a:solidFill>
                  <a:srgbClr val="FF0000"/>
                </a:solidFill>
              </a:rPr>
              <a:t>Цель</a:t>
            </a:r>
            <a:r>
              <a:rPr lang="ru-RU" sz="1600" b="1" i="1" dirty="0" smtClean="0">
                <a:solidFill>
                  <a:srgbClr val="FF0000"/>
                </a:solidFill>
              </a:rPr>
              <a:t>: </a:t>
            </a:r>
            <a:r>
              <a:rPr lang="ru-RU" sz="1600" b="1" i="1" dirty="0" smtClean="0">
                <a:solidFill>
                  <a:srgbClr val="002060"/>
                </a:solidFill>
              </a:rPr>
              <a:t> Поиск  новых форм и методов использования 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здоровьесберегающих</a:t>
            </a:r>
            <a:r>
              <a:rPr lang="ru-RU" sz="1600" b="1" i="1" dirty="0" smtClean="0">
                <a:solidFill>
                  <a:srgbClr val="002060"/>
                </a:solidFill>
              </a:rPr>
              <a:t> технологий в воспитательно-образовательном процессе  ДОУ, приобщение детей к физической культуре и здоровому образу жизни.</a:t>
            </a:r>
          </a:p>
          <a:p>
            <a:pPr>
              <a:lnSpc>
                <a:spcPct val="90000"/>
              </a:lnSpc>
              <a:defRPr/>
            </a:pPr>
            <a:r>
              <a:rPr lang="ru-RU" sz="1600" b="1" i="1" dirty="0" smtClean="0">
                <a:solidFill>
                  <a:srgbClr val="FF0000"/>
                </a:solidFill>
              </a:rPr>
              <a:t>   </a:t>
            </a:r>
            <a:r>
              <a:rPr lang="ru-RU" sz="1600" b="1" i="1" u="sng" dirty="0" smtClean="0">
                <a:solidFill>
                  <a:srgbClr val="FF0000"/>
                </a:solidFill>
              </a:rPr>
              <a:t>Оздоровительные задачи</a:t>
            </a:r>
            <a:r>
              <a:rPr lang="ru-RU" sz="1600" b="1" i="1" dirty="0" smtClean="0">
                <a:solidFill>
                  <a:srgbClr val="FF0000"/>
                </a:solidFill>
              </a:rPr>
              <a:t>:</a:t>
            </a:r>
          </a:p>
          <a:p>
            <a:pPr>
              <a:defRPr/>
            </a:pPr>
            <a:r>
              <a:rPr lang="ru-RU" sz="1600" b="1" i="1" dirty="0" smtClean="0">
                <a:solidFill>
                  <a:srgbClr val="002060"/>
                </a:solidFill>
              </a:rPr>
              <a:t>Охрана и укрепление физического и психического здоровья детей;</a:t>
            </a:r>
          </a:p>
          <a:p>
            <a:pPr>
              <a:defRPr/>
            </a:pPr>
            <a:r>
              <a:rPr lang="ru-RU" sz="1600" b="1" i="1" dirty="0" smtClean="0">
                <a:solidFill>
                  <a:srgbClr val="002060"/>
                </a:solidFill>
              </a:rPr>
              <a:t>совершенствование функций организма, повышение его защитных свойств и устойчивости к заболеваниям средствами движения, дыхательной гимнастики, закаливания, гигиенических навыков.</a:t>
            </a:r>
          </a:p>
          <a:p>
            <a:pPr>
              <a:defRPr/>
            </a:pPr>
            <a:r>
              <a:rPr lang="ru-RU" sz="1600" b="1" i="1" dirty="0" smtClean="0">
                <a:solidFill>
                  <a:srgbClr val="FF0000"/>
                </a:solidFill>
              </a:rPr>
              <a:t>   </a:t>
            </a:r>
            <a:r>
              <a:rPr lang="ru-RU" sz="1600" b="1" i="1" u="sng" dirty="0" smtClean="0">
                <a:solidFill>
                  <a:srgbClr val="FF0000"/>
                </a:solidFill>
              </a:rPr>
              <a:t>Образовательные задачи</a:t>
            </a:r>
            <a:r>
              <a:rPr lang="ru-RU" sz="1600" b="1" i="1" dirty="0" smtClean="0">
                <a:solidFill>
                  <a:srgbClr val="FF0000"/>
                </a:solidFill>
              </a:rPr>
              <a:t>:</a:t>
            </a:r>
          </a:p>
          <a:p>
            <a:pPr>
              <a:defRPr/>
            </a:pPr>
            <a:r>
              <a:rPr lang="ru-RU" sz="1600" b="1" i="1" dirty="0" smtClean="0">
                <a:solidFill>
                  <a:srgbClr val="002060"/>
                </a:solidFill>
              </a:rPr>
              <a:t>Формирование жизненно необходимых двигательных умений и навыков ребенка в соответствии с его индивидуальными особенностями;</a:t>
            </a:r>
          </a:p>
          <a:p>
            <a:pPr>
              <a:defRPr/>
            </a:pPr>
            <a:r>
              <a:rPr lang="ru-RU" sz="1600" b="1" i="1" dirty="0" smtClean="0">
                <a:solidFill>
                  <a:srgbClr val="002060"/>
                </a:solidFill>
              </a:rPr>
              <a:t>создание условий для реализации потребности детей в двигательной активности;</a:t>
            </a:r>
          </a:p>
          <a:p>
            <a:pPr>
              <a:defRPr/>
            </a:pPr>
            <a:r>
              <a:rPr lang="ru-RU" sz="1600" b="1" i="1" dirty="0" smtClean="0">
                <a:solidFill>
                  <a:srgbClr val="002060"/>
                </a:solidFill>
              </a:rPr>
              <a:t>выявление интересов, склонностей и способностей детей в двигательной деятельности и реализация их через спортивно – оздоровительную активность. </a:t>
            </a:r>
          </a:p>
          <a:p>
            <a:pPr>
              <a:defRPr/>
            </a:pPr>
            <a:r>
              <a:rPr lang="ru-RU" sz="1600" b="1" i="1" dirty="0" smtClean="0">
                <a:solidFill>
                  <a:srgbClr val="FF0000"/>
                </a:solidFill>
              </a:rPr>
              <a:t>   </a:t>
            </a:r>
            <a:r>
              <a:rPr lang="ru-RU" sz="1600" b="1" i="1" u="sng" dirty="0" smtClean="0">
                <a:solidFill>
                  <a:srgbClr val="FF0000"/>
                </a:solidFill>
              </a:rPr>
              <a:t>Воспитательные задачи</a:t>
            </a:r>
            <a:r>
              <a:rPr lang="ru-RU" sz="1600" b="1" i="1" dirty="0" smtClean="0">
                <a:solidFill>
                  <a:srgbClr val="FF0000"/>
                </a:solidFill>
              </a:rPr>
              <a:t>:</a:t>
            </a:r>
          </a:p>
          <a:p>
            <a:pPr>
              <a:defRPr/>
            </a:pPr>
            <a:r>
              <a:rPr lang="ru-RU" sz="1600" b="1" i="1" dirty="0" smtClean="0">
                <a:solidFill>
                  <a:srgbClr val="002060"/>
                </a:solidFill>
              </a:rPr>
              <a:t>Воспитание потребности в здоровом образе жизни; </a:t>
            </a:r>
          </a:p>
          <a:p>
            <a:pPr>
              <a:defRPr/>
            </a:pPr>
            <a:r>
              <a:rPr lang="ru-RU" sz="1600" b="1" i="1" dirty="0" smtClean="0">
                <a:solidFill>
                  <a:srgbClr val="002060"/>
                </a:solidFill>
              </a:rPr>
              <a:t>потребность в физических упражнениях и играх;</a:t>
            </a:r>
          </a:p>
          <a:p>
            <a:pPr>
              <a:defRPr/>
            </a:pPr>
            <a:r>
              <a:rPr lang="ru-RU" sz="1600" b="1" i="1" dirty="0" smtClean="0">
                <a:solidFill>
                  <a:srgbClr val="002060"/>
                </a:solidFill>
              </a:rPr>
              <a:t>расширение кругозора, уточнение представлений об окружающем мире, </a:t>
            </a:r>
          </a:p>
          <a:p>
            <a:pPr>
              <a:defRPr/>
            </a:pPr>
            <a:r>
              <a:rPr lang="ru-RU" sz="1600" b="1" i="1" dirty="0" smtClean="0">
                <a:solidFill>
                  <a:srgbClr val="002060"/>
                </a:solidFill>
              </a:rPr>
              <a:t>воспитание  физических качеств,  необходимых для полноценного  развития личности</a:t>
            </a:r>
            <a:r>
              <a:rPr lang="ru-RU" sz="1600" dirty="0" smtClean="0"/>
              <a:t>.</a:t>
            </a:r>
          </a:p>
          <a:p>
            <a:pPr>
              <a:defRPr/>
            </a:pPr>
            <a:endParaRPr lang="ru-RU" sz="1600" b="1" i="1" dirty="0" smtClean="0">
              <a:solidFill>
                <a:srgbClr val="002060"/>
              </a:solidFill>
            </a:endParaRPr>
          </a:p>
          <a:p>
            <a:pPr>
              <a:defRPr/>
            </a:pPr>
            <a:endParaRPr lang="ru-RU" sz="1400" b="1" i="1" dirty="0" smtClean="0">
              <a:solidFill>
                <a:srgbClr val="002060"/>
              </a:solidFill>
            </a:endParaRPr>
          </a:p>
          <a:p>
            <a:pPr>
              <a:defRPr/>
            </a:pPr>
            <a:endParaRPr lang="ru-RU" sz="1400" b="1" i="1" dirty="0" smtClean="0">
              <a:solidFill>
                <a:srgbClr val="002060"/>
              </a:solidFill>
            </a:endParaRPr>
          </a:p>
          <a:p>
            <a:pPr>
              <a:defRPr/>
            </a:pPr>
            <a:endParaRPr lang="ru-RU" sz="1400" b="1" i="1" dirty="0" smtClean="0">
              <a:solidFill>
                <a:srgbClr val="002060"/>
              </a:solidFill>
            </a:endParaRPr>
          </a:p>
          <a:p>
            <a:pPr>
              <a:defRPr/>
            </a:pPr>
            <a:endParaRPr lang="ru-RU" sz="1400" b="1" i="1" dirty="0" smtClean="0">
              <a:solidFill>
                <a:srgbClr val="002060"/>
              </a:solidFill>
            </a:endParaRPr>
          </a:p>
          <a:p>
            <a:pPr>
              <a:defRPr/>
            </a:pPr>
            <a:endParaRPr lang="ru-RU" sz="16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962400"/>
            <a:ext cx="8305800" cy="1676400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Наши</a:t>
            </a:r>
            <a:b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олимпийцы</a:t>
            </a:r>
            <a:endParaRPr lang="ru-RU" sz="6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pic>
        <p:nvPicPr>
          <p:cNvPr id="21507" name="Picture 3" descr="F:\Спорт\DSC_0103.JPG"/>
          <p:cNvPicPr>
            <a:picLocks noChangeAspect="1" noChangeArrowheads="1"/>
          </p:cNvPicPr>
          <p:nvPr/>
        </p:nvPicPr>
        <p:blipFill>
          <a:blip r:embed="rId2" cstate="print"/>
          <a:srcRect l="8130" t="19512"/>
          <a:stretch>
            <a:fillRect/>
          </a:stretch>
        </p:blipFill>
        <p:spPr bwMode="auto">
          <a:xfrm rot="1636870">
            <a:off x="4337346" y="1561186"/>
            <a:ext cx="4305300" cy="2514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508" name="Picture 4" descr="F:\Спорт\DSC_0153.JPG"/>
          <p:cNvPicPr>
            <a:picLocks noChangeAspect="1" noChangeArrowheads="1"/>
          </p:cNvPicPr>
          <p:nvPr/>
        </p:nvPicPr>
        <p:blipFill>
          <a:blip r:embed="rId3" cstate="print"/>
          <a:srcRect l="13889" t="16667" r="6944" b="20833"/>
          <a:stretch>
            <a:fillRect/>
          </a:stretch>
        </p:blipFill>
        <p:spPr bwMode="auto">
          <a:xfrm rot="20170087">
            <a:off x="276664" y="1780135"/>
            <a:ext cx="4343400" cy="2286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305800" cy="1143000"/>
          </a:xfrm>
        </p:spPr>
        <p:txBody>
          <a:bodyPr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Веселые старты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pic>
        <p:nvPicPr>
          <p:cNvPr id="3" name="Picture 2" descr="C:\Users\Детсад\Desktop\Фотки\P10309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6740">
            <a:off x="571472" y="1571612"/>
            <a:ext cx="4032448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4" name="Picture 3" descr="Изображение 14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3" b="5059"/>
          <a:stretch>
            <a:fillRect/>
          </a:stretch>
        </p:blipFill>
        <p:spPr bwMode="auto">
          <a:xfrm rot="20943909">
            <a:off x="5429256" y="1500174"/>
            <a:ext cx="2643206" cy="23600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5" name="Picture 4" descr="IMG_222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69" b="11969"/>
          <a:stretch>
            <a:fillRect/>
          </a:stretch>
        </p:blipFill>
        <p:spPr bwMode="auto">
          <a:xfrm rot="361192">
            <a:off x="571472" y="4643446"/>
            <a:ext cx="4104456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52226" name="Picture 2" descr="F:\спорт-фото\физ-ые занятия\P1030877.JPG"/>
          <p:cNvPicPr>
            <a:picLocks noChangeAspect="1" noChangeArrowheads="1"/>
          </p:cNvPicPr>
          <p:nvPr/>
        </p:nvPicPr>
        <p:blipFill>
          <a:blip r:embed="rId5" cstate="print"/>
          <a:srcRect t="6918"/>
          <a:stretch>
            <a:fillRect/>
          </a:stretch>
        </p:blipFill>
        <p:spPr bwMode="auto">
          <a:xfrm rot="442558">
            <a:off x="5000628" y="4000504"/>
            <a:ext cx="3786182" cy="26431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365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Мама, папа, я – спортивная семья 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pic>
        <p:nvPicPr>
          <p:cNvPr id="3" name="Рисунок 2" descr="C:\Users\User\Desktop\наиля-группа\Изображение 036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09600"/>
            <a:ext cx="3571875" cy="2857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Содержимое 3" descr="C:\Users\User\Desktop\Изображение 049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33400" y="3886200"/>
            <a:ext cx="3629025" cy="27336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3" descr="H:\Спортивный праздник\IMG_276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76800" y="3733800"/>
            <a:ext cx="3571875" cy="2924175"/>
          </a:xfrm>
          <a:prstGeom prst="rect">
            <a:avLst/>
          </a:prstGeom>
          <a:ln w="127000" cap="rnd">
            <a:solidFill>
              <a:schemeClr val="bg2">
                <a:lumMod val="75000"/>
              </a:schemeClr>
            </a:solidFill>
          </a:ln>
          <a:effectLst/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990600" y="55626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0437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305800" cy="11430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Волонтеры – наши друзья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pic>
        <p:nvPicPr>
          <p:cNvPr id="16387" name="Picture 3" descr="F:\спорт-фото\физ-ые занятия\волонтеры\P1050174.JPG"/>
          <p:cNvPicPr>
            <a:picLocks noChangeAspect="1" noChangeArrowheads="1"/>
          </p:cNvPicPr>
          <p:nvPr/>
        </p:nvPicPr>
        <p:blipFill>
          <a:blip r:embed="rId2" cstate="print"/>
          <a:srcRect t="8163"/>
          <a:stretch>
            <a:fillRect/>
          </a:stretch>
        </p:blipFill>
        <p:spPr bwMode="auto">
          <a:xfrm>
            <a:off x="1428728" y="1714488"/>
            <a:ext cx="6429420" cy="46434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2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F:\DSC011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ln w="1905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985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myslova.ucoz.ru/_nw/31/9013774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286388"/>
            <a:ext cx="8305800" cy="1143000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Спортивный досуг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F:\фото 2013 лето\форсаж фото\SDC15082.JPG"/>
          <p:cNvPicPr>
            <a:picLocks noChangeAspect="1" noChangeArrowheads="1"/>
          </p:cNvPicPr>
          <p:nvPr/>
        </p:nvPicPr>
        <p:blipFill>
          <a:blip r:embed="rId2" cstate="print"/>
          <a:srcRect l="5435"/>
          <a:stretch>
            <a:fillRect/>
          </a:stretch>
        </p:blipFill>
        <p:spPr bwMode="auto">
          <a:xfrm>
            <a:off x="5143504" y="3929066"/>
            <a:ext cx="3242632" cy="25717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2">
                <a:lumMod val="75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4339" name="Picture 3" descr="F:\спорт-фото\IMG_75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3643314"/>
            <a:ext cx="3714776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2">
                <a:lumMod val="75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4340" name="Picture 4" descr="F:\спорт-фото\P10309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48253" y="821488"/>
            <a:ext cx="3381399" cy="25360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2">
                <a:lumMod val="75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4337" name="Picture 1" descr="F:\фото 2013 лето\форсаж фото\SDC15131.JPG"/>
          <p:cNvPicPr>
            <a:picLocks noChangeAspect="1" noChangeArrowheads="1"/>
          </p:cNvPicPr>
          <p:nvPr/>
        </p:nvPicPr>
        <p:blipFill>
          <a:blip r:embed="rId5" cstate="print"/>
          <a:srcRect t="8510" b="10638"/>
          <a:stretch>
            <a:fillRect/>
          </a:stretch>
        </p:blipFill>
        <p:spPr bwMode="auto">
          <a:xfrm>
            <a:off x="571472" y="857232"/>
            <a:ext cx="4000496" cy="24258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2">
                <a:lumMod val="75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Детсад\Desktop\Фотки\Навруз 2013\P10307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4" y="1071546"/>
            <a:ext cx="3240360" cy="23042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4" name="Picture 3" descr="C:\Users\Детсад\Desktop\Фотки\Навруз 2013\P10307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0505">
            <a:off x="5072066" y="1214422"/>
            <a:ext cx="3334816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5" name="Picture 4" descr="C:\Users\Детсад\Desktop\Фотки\Навруз 2013\P10307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6642">
            <a:off x="857224" y="3643314"/>
            <a:ext cx="3240360" cy="25732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6" name="Picture 5" descr="C:\Users\Детсад\Desktop\Фотки\Навруз 2013\P103076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8" y="3643314"/>
            <a:ext cx="3456385" cy="25024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flashporti.ru/template/default/img/bg/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286388"/>
            <a:ext cx="8305800" cy="1143000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Взаимодействие с другими организациями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3200400" y="2656114"/>
            <a:ext cx="2307704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Спортивно – оздоровительная работа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105400" y="1143000"/>
            <a:ext cx="21336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Утренняя гимнастика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286500" y="3035300"/>
            <a:ext cx="19050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Закаливание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340929" y="5029201"/>
            <a:ext cx="19050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Физкультурные занятия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52800" y="5047344"/>
            <a:ext cx="2057400" cy="8962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Занятия в бассейне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9600" y="5029201"/>
            <a:ext cx="19812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Занятия в кружках и секциях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9600" y="3035300"/>
            <a:ext cx="19812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Подвижные игры, прогулки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371600" y="1143000"/>
            <a:ext cx="22098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Спортивные праздники</a:t>
            </a:r>
            <a:endParaRPr lang="ru-RU" dirty="0"/>
          </a:p>
        </p:txBody>
      </p:sp>
      <p:cxnSp>
        <p:nvCxnSpPr>
          <p:cNvPr id="12" name="Прямая со стрелкой 11"/>
          <p:cNvCxnSpPr>
            <a:stCxn id="3" idx="7"/>
            <a:endCxn id="4" idx="2"/>
          </p:cNvCxnSpPr>
          <p:nvPr/>
        </p:nvCxnSpPr>
        <p:spPr>
          <a:xfrm flipV="1">
            <a:off x="5170149" y="2057400"/>
            <a:ext cx="1002051" cy="7884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3" idx="6"/>
          </p:cNvCxnSpPr>
          <p:nvPr/>
        </p:nvCxnSpPr>
        <p:spPr>
          <a:xfrm>
            <a:off x="5508104" y="3303814"/>
            <a:ext cx="77839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3" idx="5"/>
          </p:cNvCxnSpPr>
          <p:nvPr/>
        </p:nvCxnSpPr>
        <p:spPr>
          <a:xfrm>
            <a:off x="5170149" y="3761807"/>
            <a:ext cx="1840251" cy="12673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3" idx="4"/>
          </p:cNvCxnSpPr>
          <p:nvPr/>
        </p:nvCxnSpPr>
        <p:spPr>
          <a:xfrm flipH="1">
            <a:off x="4305300" y="3951514"/>
            <a:ext cx="48952" cy="10958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3" idx="3"/>
            <a:endCxn id="8" idx="0"/>
          </p:cNvCxnSpPr>
          <p:nvPr/>
        </p:nvCxnSpPr>
        <p:spPr>
          <a:xfrm flipH="1">
            <a:off x="1600200" y="3761807"/>
            <a:ext cx="1938155" cy="12673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3" idx="2"/>
          </p:cNvCxnSpPr>
          <p:nvPr/>
        </p:nvCxnSpPr>
        <p:spPr>
          <a:xfrm flipH="1">
            <a:off x="2476500" y="3303814"/>
            <a:ext cx="7239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3" idx="1"/>
            <a:endCxn id="10" idx="2"/>
          </p:cNvCxnSpPr>
          <p:nvPr/>
        </p:nvCxnSpPr>
        <p:spPr>
          <a:xfrm flipH="1" flipV="1">
            <a:off x="2476500" y="2057400"/>
            <a:ext cx="1061855" cy="7884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8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F:\презен. А.Ф\DSC_10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9070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0181" name="Picture 5" descr="F:\Спорт\SDC157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857232"/>
            <a:ext cx="3429000" cy="2571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65" name="Picture 1" descr="F:\спорт-фото\Волейбол 2013\P1030785.JPG"/>
          <p:cNvPicPr>
            <a:picLocks noChangeAspect="1" noChangeArrowheads="1"/>
          </p:cNvPicPr>
          <p:nvPr/>
        </p:nvPicPr>
        <p:blipFill>
          <a:blip r:embed="rId3" cstate="print"/>
          <a:srcRect t="20548"/>
          <a:stretch>
            <a:fillRect/>
          </a:stretch>
        </p:blipFill>
        <p:spPr bwMode="auto">
          <a:xfrm>
            <a:off x="4786314" y="1000108"/>
            <a:ext cx="3476617" cy="20716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66" name="Picture 2" descr="F:\спорт-фото\лыжи\DSC005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3357562"/>
            <a:ext cx="3571900" cy="29562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67" name="Picture 3" descr="F:\спорт-фото\Волейбол 2013\P1030781.JPG"/>
          <p:cNvPicPr>
            <a:picLocks noChangeAspect="1" noChangeArrowheads="1"/>
          </p:cNvPicPr>
          <p:nvPr/>
        </p:nvPicPr>
        <p:blipFill>
          <a:blip r:embed="rId5" cstate="print"/>
          <a:srcRect t="12903"/>
          <a:stretch>
            <a:fillRect/>
          </a:stretch>
        </p:blipFill>
        <p:spPr bwMode="auto">
          <a:xfrm>
            <a:off x="500034" y="3714752"/>
            <a:ext cx="4000496" cy="2613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F:\презен. А.Ф\DSC_00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ln w="1905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59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Users\Альбина\Pictures\photo-517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818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2209800"/>
            <a:ext cx="33528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Спасибо </a:t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за внимание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062012.imgbb.ru/c/5/1/c51c422b69b1d079b1535684ae9feb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0"/>
            <a:ext cx="8305800" cy="1143000"/>
          </a:xfrm>
        </p:spPr>
        <p:txBody>
          <a:bodyPr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extrusionH="57150" prstMaterial="flat">
              <a:bevelT w="38100" h="38100"/>
              <a:contourClr>
                <a:schemeClr val="tx2"/>
              </a:contourClr>
            </a:sp3d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Занятия в бассейне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User\Desktop\для призентации\P102095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890"/>
            <a:ext cx="9144000" cy="6815110"/>
          </a:xfrm>
          <a:prstGeom prst="rect">
            <a:avLst/>
          </a:prstGeom>
          <a:ln w="1905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спорт-фото\бассейн\P10209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000108"/>
            <a:ext cx="8072462" cy="5357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305800" cy="1143000"/>
          </a:xfrm>
        </p:spPr>
        <p:txBody>
          <a:bodyPr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Малышам - сухой бассейн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pic>
        <p:nvPicPr>
          <p:cNvPr id="3" name="Рисунок 2" descr="C:\Users\User\Desktop\для призентации\P102092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76400"/>
            <a:ext cx="7239000" cy="48006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75000"/>
              </a:schemeClr>
            </a:solidFill>
            <a:miter lim="800000"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71800"/>
            <a:ext cx="8305800" cy="1143000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Работа кружков </a:t>
            </a:r>
            <a:b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и секций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pic>
        <p:nvPicPr>
          <p:cNvPr id="22530" name="Picture 2" descr="http://im0-tub-ru.yandex.net/i?id=45ef8dfd52a7fd419ec55e177b5f6790-21-144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2800" y="838200"/>
            <a:ext cx="2590800" cy="1428750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2532" name="Picture 4" descr="http://im0-tub-ru.yandex.net/i?id=603d55e092b1097044aa3c0fb7a88b54-96-144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0200" y="4191000"/>
            <a:ext cx="2743200" cy="2057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isometricOffAxis2Left"/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2534" name="Picture 6" descr="http://im1-tub-ru.yandex.net/i?id=6c1499215f3d4f717dfc4efab594a96f-108-144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6800" y="4191000"/>
            <a:ext cx="2895600" cy="21717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isometricOffAxis1Right"/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666</TotalTime>
  <Words>97</Words>
  <Application>Microsoft Office PowerPoint</Application>
  <PresentationFormat>Экран (4:3)</PresentationFormat>
  <Paragraphs>50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Поток</vt:lpstr>
      <vt:lpstr> Физкультурно-оздоровительная работа в МБДОУ Шеморданский детский сад №3  «Салават купере»</vt:lpstr>
      <vt:lpstr>Приоритетное направление: физическое развитие,  охрана жизни и укрепление здоровья детей. </vt:lpstr>
      <vt:lpstr>  Цели и задачи</vt:lpstr>
      <vt:lpstr>Презентация PowerPoint</vt:lpstr>
      <vt:lpstr>Занятия в бассейне</vt:lpstr>
      <vt:lpstr>Презентация PowerPoint</vt:lpstr>
      <vt:lpstr>Презентация PowerPoint</vt:lpstr>
      <vt:lpstr>Малышам - сухой бассейн</vt:lpstr>
      <vt:lpstr>Работа кружков  и секций</vt:lpstr>
      <vt:lpstr>Презентация PowerPoint</vt:lpstr>
      <vt:lpstr>Презентация PowerPoint</vt:lpstr>
      <vt:lpstr>Трус не играет в хоккей</vt:lpstr>
      <vt:lpstr>Презентация PowerPoint</vt:lpstr>
      <vt:lpstr>Школа мяча</vt:lpstr>
      <vt:lpstr>Если хочешь быть  здоров -  закаляйся !</vt:lpstr>
      <vt:lpstr>Презентация PowerPoint</vt:lpstr>
      <vt:lpstr>Презентация PowerPoint</vt:lpstr>
      <vt:lpstr>Физкультминутка</vt:lpstr>
      <vt:lpstr>Презентация PowerPoint</vt:lpstr>
      <vt:lpstr>Презентация PowerPoint</vt:lpstr>
      <vt:lpstr>Физкультура</vt:lpstr>
      <vt:lpstr>Презентация PowerPoint</vt:lpstr>
      <vt:lpstr>Презентация PowerPoint</vt:lpstr>
      <vt:lpstr>Презентация PowerPoint</vt:lpstr>
      <vt:lpstr>Релаксация</vt:lpstr>
      <vt:lpstr>Презентация PowerPoint</vt:lpstr>
      <vt:lpstr>Спортивные  праздники</vt:lpstr>
      <vt:lpstr>Презентация PowerPoint</vt:lpstr>
      <vt:lpstr>Олимпийский шлём привет</vt:lpstr>
      <vt:lpstr>Наши олимпийцы</vt:lpstr>
      <vt:lpstr>Веселые старты</vt:lpstr>
      <vt:lpstr>Мама, папа, я – спортивная семья </vt:lpstr>
      <vt:lpstr>Презентация PowerPoint</vt:lpstr>
      <vt:lpstr>Волонтеры – наши друзья</vt:lpstr>
      <vt:lpstr>Презентация PowerPoint</vt:lpstr>
      <vt:lpstr>Спортивный досуг</vt:lpstr>
      <vt:lpstr>Презентация PowerPoint</vt:lpstr>
      <vt:lpstr>Презентация PowerPoint</vt:lpstr>
      <vt:lpstr>Взаимодействие с другими организациями</vt:lpstr>
      <vt:lpstr>Презентация PowerPoint</vt:lpstr>
      <vt:lpstr>Презентация PowerPoint</vt:lpstr>
      <vt:lpstr>Презентация PowerPoint</vt:lpstr>
      <vt:lpstr>Спасибо 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Физкультурно-оздоровительная работа</dc:title>
  <dc:creator>Альбина</dc:creator>
  <cp:lastModifiedBy>Детсад</cp:lastModifiedBy>
  <cp:revision>73</cp:revision>
  <dcterms:created xsi:type="dcterms:W3CDTF">2014-07-22T19:11:11Z</dcterms:created>
  <dcterms:modified xsi:type="dcterms:W3CDTF">2015-03-18T11:22:39Z</dcterms:modified>
</cp:coreProperties>
</file>